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87" r:id="rId7"/>
    <p:sldId id="261" r:id="rId8"/>
    <p:sldId id="262" r:id="rId9"/>
    <p:sldId id="263" r:id="rId10"/>
    <p:sldId id="264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80" r:id="rId21"/>
    <p:sldId id="276" r:id="rId22"/>
    <p:sldId id="281" r:id="rId23"/>
    <p:sldId id="277" r:id="rId24"/>
    <p:sldId id="278" r:id="rId25"/>
    <p:sldId id="279" r:id="rId26"/>
    <p:sldId id="282" r:id="rId27"/>
    <p:sldId id="283" r:id="rId28"/>
    <p:sldId id="284" r:id="rId29"/>
    <p:sldId id="285" r:id="rId30"/>
    <p:sldId id="286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</p:spTree>
    <p:extLst>
      <p:ext uri="{BB962C8B-B14F-4D97-AF65-F5344CB8AC3E}">
        <p14:creationId xmlns:p14="http://schemas.microsoft.com/office/powerpoint/2010/main" val="303150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B3198F-4F18-4CD1-B5F0-E61B9AB3248D}"/>
              </a:ext>
            </a:extLst>
          </p:cNvPr>
          <p:cNvSpPr txBox="1"/>
          <p:nvPr/>
        </p:nvSpPr>
        <p:spPr>
          <a:xfrm>
            <a:off x="3783874" y="2000795"/>
            <a:ext cx="4624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	</a:t>
            </a:r>
            <a:r>
              <a:rPr lang="en-GB" sz="24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Remarkable composure!</a:t>
            </a:r>
            <a:endParaRPr lang="en-GB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369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B3198F-4F18-4CD1-B5F0-E61B9AB3248D}"/>
              </a:ext>
            </a:extLst>
          </p:cNvPr>
          <p:cNvSpPr txBox="1"/>
          <p:nvPr/>
        </p:nvSpPr>
        <p:spPr>
          <a:xfrm>
            <a:off x="3783874" y="2000795"/>
            <a:ext cx="4624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	</a:t>
            </a:r>
            <a:r>
              <a:rPr lang="en-GB" sz="24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Remarkable composure!</a:t>
            </a:r>
            <a:endParaRPr lang="en-GB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78F832-DFF7-4238-A9E5-2728EBB5E3BC}"/>
              </a:ext>
            </a:extLst>
          </p:cNvPr>
          <p:cNvSpPr txBox="1"/>
          <p:nvPr/>
        </p:nvSpPr>
        <p:spPr>
          <a:xfrm>
            <a:off x="1715588" y="2703418"/>
            <a:ext cx="2220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FF00"/>
                </a:solidFill>
              </a:rPr>
              <a:t>What if…?</a:t>
            </a:r>
          </a:p>
          <a:p>
            <a:endParaRPr lang="en-GB" sz="2400" b="1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1217FA-0765-4376-B992-053B7C1F075C}"/>
              </a:ext>
            </a:extLst>
          </p:cNvPr>
          <p:cNvSpPr txBox="1"/>
          <p:nvPr/>
        </p:nvSpPr>
        <p:spPr>
          <a:xfrm>
            <a:off x="1715588" y="3134305"/>
            <a:ext cx="79073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She’d gone to see her Rabbi?</a:t>
            </a:r>
          </a:p>
        </p:txBody>
      </p:sp>
    </p:spTree>
    <p:extLst>
      <p:ext uri="{BB962C8B-B14F-4D97-AF65-F5344CB8AC3E}">
        <p14:creationId xmlns:p14="http://schemas.microsoft.com/office/powerpoint/2010/main" val="945244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B3198F-4F18-4CD1-B5F0-E61B9AB3248D}"/>
              </a:ext>
            </a:extLst>
          </p:cNvPr>
          <p:cNvSpPr txBox="1"/>
          <p:nvPr/>
        </p:nvSpPr>
        <p:spPr>
          <a:xfrm>
            <a:off x="3783874" y="2000795"/>
            <a:ext cx="4624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	</a:t>
            </a:r>
            <a:r>
              <a:rPr lang="en-GB" sz="24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Remarkable composure!</a:t>
            </a:r>
            <a:endParaRPr lang="en-GB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78F832-DFF7-4238-A9E5-2728EBB5E3BC}"/>
              </a:ext>
            </a:extLst>
          </p:cNvPr>
          <p:cNvSpPr txBox="1"/>
          <p:nvPr/>
        </p:nvSpPr>
        <p:spPr>
          <a:xfrm>
            <a:off x="1715588" y="2703418"/>
            <a:ext cx="2220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FF00"/>
                </a:solidFill>
              </a:rPr>
              <a:t>What if…?</a:t>
            </a:r>
          </a:p>
          <a:p>
            <a:endParaRPr lang="en-GB" sz="2400" b="1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1217FA-0765-4376-B992-053B7C1F075C}"/>
              </a:ext>
            </a:extLst>
          </p:cNvPr>
          <p:cNvSpPr txBox="1"/>
          <p:nvPr/>
        </p:nvSpPr>
        <p:spPr>
          <a:xfrm>
            <a:off x="1715588" y="3134305"/>
            <a:ext cx="79073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She’d gone to see her Rabbi?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She’d stopped to consider what might happen…?</a:t>
            </a:r>
          </a:p>
        </p:txBody>
      </p:sp>
    </p:spTree>
    <p:extLst>
      <p:ext uri="{BB962C8B-B14F-4D97-AF65-F5344CB8AC3E}">
        <p14:creationId xmlns:p14="http://schemas.microsoft.com/office/powerpoint/2010/main" val="3334741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Proofs of Mary’s focus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2400" b="1" dirty="0"/>
              <a:t>She listened</a:t>
            </a:r>
          </a:p>
        </p:txBody>
      </p:sp>
    </p:spTree>
    <p:extLst>
      <p:ext uri="{BB962C8B-B14F-4D97-AF65-F5344CB8AC3E}">
        <p14:creationId xmlns:p14="http://schemas.microsoft.com/office/powerpoint/2010/main" val="256506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Proofs of Mary’s focus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2400" b="1" dirty="0"/>
              <a:t>She listened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2400" b="1" dirty="0"/>
              <a:t>She submitted</a:t>
            </a:r>
          </a:p>
        </p:txBody>
      </p:sp>
    </p:spTree>
    <p:extLst>
      <p:ext uri="{BB962C8B-B14F-4D97-AF65-F5344CB8AC3E}">
        <p14:creationId xmlns:p14="http://schemas.microsoft.com/office/powerpoint/2010/main" val="157438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Proofs of Mary’s focus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2400" b="1" dirty="0"/>
              <a:t>She listened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2400" b="1" dirty="0"/>
              <a:t>She submitted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2400" b="1" dirty="0"/>
              <a:t>She obeyed</a:t>
            </a:r>
          </a:p>
        </p:txBody>
      </p:sp>
    </p:spTree>
    <p:extLst>
      <p:ext uri="{BB962C8B-B14F-4D97-AF65-F5344CB8AC3E}">
        <p14:creationId xmlns:p14="http://schemas.microsoft.com/office/powerpoint/2010/main" val="4012925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Proofs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The object of Mary’s focus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003315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Proofs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The object of Mary’s focus</a:t>
            </a:r>
            <a:endParaRPr lang="en-GB"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268E7E-E407-421D-9414-A9380625B326}"/>
              </a:ext>
            </a:extLst>
          </p:cNvPr>
          <p:cNvSpPr txBox="1"/>
          <p:nvPr/>
        </p:nvSpPr>
        <p:spPr>
          <a:xfrm>
            <a:off x="1741714" y="2708366"/>
            <a:ext cx="7271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/>
              <a:t>Her Saviour</a:t>
            </a:r>
          </a:p>
        </p:txBody>
      </p:sp>
    </p:spTree>
    <p:extLst>
      <p:ext uri="{BB962C8B-B14F-4D97-AF65-F5344CB8AC3E}">
        <p14:creationId xmlns:p14="http://schemas.microsoft.com/office/powerpoint/2010/main" val="1318987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Proofs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The object of Mary’s focus</a:t>
            </a:r>
            <a:endParaRPr lang="en-GB"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268E7E-E407-421D-9414-A9380625B326}"/>
              </a:ext>
            </a:extLst>
          </p:cNvPr>
          <p:cNvSpPr txBox="1"/>
          <p:nvPr/>
        </p:nvSpPr>
        <p:spPr>
          <a:xfrm>
            <a:off x="1741714" y="2708366"/>
            <a:ext cx="7271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/>
              <a:t>Her Saviour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/>
              <a:t>Her mighty and holy God</a:t>
            </a:r>
          </a:p>
        </p:txBody>
      </p:sp>
    </p:spTree>
    <p:extLst>
      <p:ext uri="{BB962C8B-B14F-4D97-AF65-F5344CB8AC3E}">
        <p14:creationId xmlns:p14="http://schemas.microsoft.com/office/powerpoint/2010/main" val="1954513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Proofs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The object of Mary’s focus</a:t>
            </a:r>
            <a:endParaRPr lang="en-GB"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268E7E-E407-421D-9414-A9380625B326}"/>
              </a:ext>
            </a:extLst>
          </p:cNvPr>
          <p:cNvSpPr txBox="1"/>
          <p:nvPr/>
        </p:nvSpPr>
        <p:spPr>
          <a:xfrm>
            <a:off x="1741714" y="2708366"/>
            <a:ext cx="72716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/>
              <a:t>Her Saviour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/>
              <a:t>Her mighty and holy God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/>
              <a:t>Her merciful God</a:t>
            </a:r>
          </a:p>
        </p:txBody>
      </p:sp>
    </p:spTree>
    <p:extLst>
      <p:ext uri="{BB962C8B-B14F-4D97-AF65-F5344CB8AC3E}">
        <p14:creationId xmlns:p14="http://schemas.microsoft.com/office/powerpoint/2010/main" val="286848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In bad weather conditions – vital to keep windscreen clear</a:t>
            </a:r>
          </a:p>
        </p:txBody>
      </p:sp>
    </p:spTree>
    <p:extLst>
      <p:ext uri="{BB962C8B-B14F-4D97-AF65-F5344CB8AC3E}">
        <p14:creationId xmlns:p14="http://schemas.microsoft.com/office/powerpoint/2010/main" val="2364565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Proofs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The object of Mary’s focus</a:t>
            </a:r>
            <a:endParaRPr lang="en-GB"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268E7E-E407-421D-9414-A9380625B326}"/>
              </a:ext>
            </a:extLst>
          </p:cNvPr>
          <p:cNvSpPr txBox="1"/>
          <p:nvPr/>
        </p:nvSpPr>
        <p:spPr>
          <a:xfrm>
            <a:off x="1741714" y="2708366"/>
            <a:ext cx="72716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/>
              <a:t>Her Saviour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/>
              <a:t>Her mighty and holy God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/>
              <a:t>Her merciful God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/>
              <a:t>Her faithful God</a:t>
            </a:r>
          </a:p>
        </p:txBody>
      </p:sp>
    </p:spTree>
    <p:extLst>
      <p:ext uri="{BB962C8B-B14F-4D97-AF65-F5344CB8AC3E}">
        <p14:creationId xmlns:p14="http://schemas.microsoft.com/office/powerpoint/2010/main" val="4183413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Proofs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The object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our focus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524812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Proofs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The object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our focus</a:t>
            </a:r>
            <a:endParaRPr lang="en-GB" sz="2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73507-616D-4ED1-AE5D-2C6CB3348565}"/>
              </a:ext>
            </a:extLst>
          </p:cNvPr>
          <p:cNvSpPr txBox="1"/>
          <p:nvPr/>
        </p:nvSpPr>
        <p:spPr>
          <a:xfrm>
            <a:off x="1750423" y="3178629"/>
            <a:ext cx="7271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Religious practices</a:t>
            </a:r>
          </a:p>
        </p:txBody>
      </p:sp>
    </p:spTree>
    <p:extLst>
      <p:ext uri="{BB962C8B-B14F-4D97-AF65-F5344CB8AC3E}">
        <p14:creationId xmlns:p14="http://schemas.microsoft.com/office/powerpoint/2010/main" val="893457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Proofs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The object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our focus</a:t>
            </a:r>
            <a:endParaRPr lang="en-GB" sz="2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73507-616D-4ED1-AE5D-2C6CB3348565}"/>
              </a:ext>
            </a:extLst>
          </p:cNvPr>
          <p:cNvSpPr txBox="1"/>
          <p:nvPr/>
        </p:nvSpPr>
        <p:spPr>
          <a:xfrm>
            <a:off x="1750423" y="3178629"/>
            <a:ext cx="7271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Religious practices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Political and social issues</a:t>
            </a:r>
          </a:p>
        </p:txBody>
      </p:sp>
    </p:spTree>
    <p:extLst>
      <p:ext uri="{BB962C8B-B14F-4D97-AF65-F5344CB8AC3E}">
        <p14:creationId xmlns:p14="http://schemas.microsoft.com/office/powerpoint/2010/main" val="1687873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Proofs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The object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our focus</a:t>
            </a:r>
            <a:endParaRPr lang="en-GB" sz="2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73507-616D-4ED1-AE5D-2C6CB3348565}"/>
              </a:ext>
            </a:extLst>
          </p:cNvPr>
          <p:cNvSpPr txBox="1"/>
          <p:nvPr/>
        </p:nvSpPr>
        <p:spPr>
          <a:xfrm>
            <a:off x="1750423" y="3178629"/>
            <a:ext cx="72716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Religious practices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Political and social issues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Materialism</a:t>
            </a:r>
          </a:p>
        </p:txBody>
      </p:sp>
    </p:spTree>
    <p:extLst>
      <p:ext uri="{BB962C8B-B14F-4D97-AF65-F5344CB8AC3E}">
        <p14:creationId xmlns:p14="http://schemas.microsoft.com/office/powerpoint/2010/main" val="227499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Proofs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The object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our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Maintaining our focus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50501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Proofs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The object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our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Maintaining our focus</a:t>
            </a:r>
            <a:endParaRPr lang="en-GB" sz="2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26D07B-69F5-49A5-AB43-FFA648DC062D}"/>
              </a:ext>
            </a:extLst>
          </p:cNvPr>
          <p:cNvSpPr txBox="1"/>
          <p:nvPr/>
        </p:nvSpPr>
        <p:spPr>
          <a:xfrm>
            <a:off x="1776549" y="3561806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Daily + weekly appointments with God</a:t>
            </a:r>
          </a:p>
        </p:txBody>
      </p:sp>
    </p:spTree>
    <p:extLst>
      <p:ext uri="{BB962C8B-B14F-4D97-AF65-F5344CB8AC3E}">
        <p14:creationId xmlns:p14="http://schemas.microsoft.com/office/powerpoint/2010/main" val="3359187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Proofs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The object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our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Maintaining our focus</a:t>
            </a:r>
            <a:endParaRPr lang="en-GB" sz="2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26D07B-69F5-49A5-AB43-FFA648DC062D}"/>
              </a:ext>
            </a:extLst>
          </p:cNvPr>
          <p:cNvSpPr txBox="1"/>
          <p:nvPr/>
        </p:nvSpPr>
        <p:spPr>
          <a:xfrm>
            <a:off x="1776549" y="3561806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Daily + weekly appointments with God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Meditate on words of Christmas carols</a:t>
            </a:r>
          </a:p>
        </p:txBody>
      </p:sp>
    </p:spTree>
    <p:extLst>
      <p:ext uri="{BB962C8B-B14F-4D97-AF65-F5344CB8AC3E}">
        <p14:creationId xmlns:p14="http://schemas.microsoft.com/office/powerpoint/2010/main" val="23521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Proofs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The object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our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Maintaining our focus</a:t>
            </a:r>
            <a:endParaRPr lang="en-GB" sz="2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26D07B-69F5-49A5-AB43-FFA648DC062D}"/>
              </a:ext>
            </a:extLst>
          </p:cNvPr>
          <p:cNvSpPr txBox="1"/>
          <p:nvPr/>
        </p:nvSpPr>
        <p:spPr>
          <a:xfrm>
            <a:off x="1776549" y="3561806"/>
            <a:ext cx="792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Daily + weekly appointments with God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Meditate on words of Christmas carols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Give “helpful” gifts</a:t>
            </a:r>
          </a:p>
        </p:txBody>
      </p:sp>
    </p:spTree>
    <p:extLst>
      <p:ext uri="{BB962C8B-B14F-4D97-AF65-F5344CB8AC3E}">
        <p14:creationId xmlns:p14="http://schemas.microsoft.com/office/powerpoint/2010/main" val="872238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Proofs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The object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our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Maintaining our focus</a:t>
            </a:r>
            <a:endParaRPr lang="en-GB" sz="2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26D07B-69F5-49A5-AB43-FFA648DC062D}"/>
              </a:ext>
            </a:extLst>
          </p:cNvPr>
          <p:cNvSpPr txBox="1"/>
          <p:nvPr/>
        </p:nvSpPr>
        <p:spPr>
          <a:xfrm>
            <a:off x="1776549" y="3561806"/>
            <a:ext cx="792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Daily + weekly appointments with God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Meditate on words of Christmas carols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Give “helpful” gifts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Give to someone in need</a:t>
            </a:r>
          </a:p>
        </p:txBody>
      </p:sp>
    </p:spTree>
    <p:extLst>
      <p:ext uri="{BB962C8B-B14F-4D97-AF65-F5344CB8AC3E}">
        <p14:creationId xmlns:p14="http://schemas.microsoft.com/office/powerpoint/2010/main" val="2820621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 bad weather conditions – vital to keep windscreen clear</a:t>
            </a:r>
          </a:p>
          <a:p>
            <a:r>
              <a:rPr lang="en-GB" sz="2400" dirty="0"/>
              <a:t>In run-up to Christmas, vital for Christians to maintain focus</a:t>
            </a:r>
          </a:p>
        </p:txBody>
      </p:sp>
    </p:spTree>
    <p:extLst>
      <p:ext uri="{BB962C8B-B14F-4D97-AF65-F5344CB8AC3E}">
        <p14:creationId xmlns:p14="http://schemas.microsoft.com/office/powerpoint/2010/main" val="3439421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Proofs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The object of Mary’s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our focus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Maintaining our focus</a:t>
            </a:r>
            <a:endParaRPr lang="en-GB" sz="2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26D07B-69F5-49A5-AB43-FFA648DC062D}"/>
              </a:ext>
            </a:extLst>
          </p:cNvPr>
          <p:cNvSpPr txBox="1"/>
          <p:nvPr/>
        </p:nvSpPr>
        <p:spPr>
          <a:xfrm>
            <a:off x="1776549" y="3561806"/>
            <a:ext cx="792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Daily + weekly appointments with God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Meditate on words of Christmas carols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Give “helpful” gifts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Give to someone in need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Give yourself not some</a:t>
            </a:r>
            <a:r>
              <a:rPr lang="en-GB" sz="2400" i="1" dirty="0"/>
              <a:t>thing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61542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 bad weather conditions – vital to keep windscreen clear</a:t>
            </a:r>
          </a:p>
          <a:p>
            <a:r>
              <a:rPr lang="en-GB" sz="2000" dirty="0"/>
              <a:t>In run-up to Christmas, vital for Christians to maintain focus</a:t>
            </a:r>
          </a:p>
          <a:p>
            <a:r>
              <a:rPr lang="en-GB" sz="2400" dirty="0"/>
              <a:t>Lessons from Mary’s focus</a:t>
            </a:r>
          </a:p>
        </p:txBody>
      </p:sp>
    </p:spTree>
    <p:extLst>
      <p:ext uri="{BB962C8B-B14F-4D97-AF65-F5344CB8AC3E}">
        <p14:creationId xmlns:p14="http://schemas.microsoft.com/office/powerpoint/2010/main" val="361385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</p:txBody>
      </p:sp>
    </p:spTree>
    <p:extLst>
      <p:ext uri="{BB962C8B-B14F-4D97-AF65-F5344CB8AC3E}">
        <p14:creationId xmlns:p14="http://schemas.microsoft.com/office/powerpoint/2010/main" val="47746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10F9A0-54C0-4A96-BD57-18D6438EDE97}"/>
              </a:ext>
            </a:extLst>
          </p:cNvPr>
          <p:cNvSpPr txBox="1"/>
          <p:nvPr/>
        </p:nvSpPr>
        <p:spPr>
          <a:xfrm>
            <a:off x="1793966" y="1959429"/>
            <a:ext cx="72019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Chatting with friends?</a:t>
            </a:r>
          </a:p>
        </p:txBody>
      </p:sp>
    </p:spTree>
    <p:extLst>
      <p:ext uri="{BB962C8B-B14F-4D97-AF65-F5344CB8AC3E}">
        <p14:creationId xmlns:p14="http://schemas.microsoft.com/office/powerpoint/2010/main" val="2876558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10F9A0-54C0-4A96-BD57-18D6438EDE97}"/>
              </a:ext>
            </a:extLst>
          </p:cNvPr>
          <p:cNvSpPr txBox="1"/>
          <p:nvPr/>
        </p:nvSpPr>
        <p:spPr>
          <a:xfrm>
            <a:off x="1793966" y="1959429"/>
            <a:ext cx="72019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Chatting with friends?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Questions about sanity?</a:t>
            </a:r>
          </a:p>
        </p:txBody>
      </p:sp>
    </p:spTree>
    <p:extLst>
      <p:ext uri="{BB962C8B-B14F-4D97-AF65-F5344CB8AC3E}">
        <p14:creationId xmlns:p14="http://schemas.microsoft.com/office/powerpoint/2010/main" val="4066887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10F9A0-54C0-4A96-BD57-18D6438EDE97}"/>
              </a:ext>
            </a:extLst>
          </p:cNvPr>
          <p:cNvSpPr txBox="1"/>
          <p:nvPr/>
        </p:nvSpPr>
        <p:spPr>
          <a:xfrm>
            <a:off x="1793966" y="1959429"/>
            <a:ext cx="72019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Chatting with friends?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Questions about sanity?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Anxiety/panic attacks?</a:t>
            </a:r>
          </a:p>
        </p:txBody>
      </p:sp>
    </p:spTree>
    <p:extLst>
      <p:ext uri="{BB962C8B-B14F-4D97-AF65-F5344CB8AC3E}">
        <p14:creationId xmlns:p14="http://schemas.microsoft.com/office/powerpoint/2010/main" val="163171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47745-0CC8-4EE9-B2FF-1E429AAAC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7519" y="0"/>
            <a:ext cx="5011783" cy="879566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Keeping our Focus</a:t>
            </a:r>
            <a:br>
              <a:rPr lang="en-GB" sz="32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</a:br>
            <a:r>
              <a:rPr lang="en-GB" sz="2700" b="1" cap="none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</a:rPr>
              <a:t>Luke 1:46-55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8403E-2EF0-4AF1-8EC3-69D0A468CCB9}"/>
              </a:ext>
            </a:extLst>
          </p:cNvPr>
          <p:cNvSpPr txBox="1"/>
          <p:nvPr/>
        </p:nvSpPr>
        <p:spPr>
          <a:xfrm>
            <a:off x="1079863" y="1236617"/>
            <a:ext cx="1005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b="1" dirty="0">
                <a:solidFill>
                  <a:srgbClr val="FFFF00"/>
                </a:solidFill>
              </a:rPr>
              <a:t>Threats to Mary’s focus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10F9A0-54C0-4A96-BD57-18D6438EDE97}"/>
              </a:ext>
            </a:extLst>
          </p:cNvPr>
          <p:cNvSpPr txBox="1"/>
          <p:nvPr/>
        </p:nvSpPr>
        <p:spPr>
          <a:xfrm>
            <a:off x="1793966" y="1959429"/>
            <a:ext cx="72019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/>
              <a:t>Chatting </a:t>
            </a:r>
            <a:r>
              <a:rPr lang="en-GB" sz="2000" dirty="0"/>
              <a:t>with friends?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Questions about sanity?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Anxiety/panic attacks?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Reservations or complaints?</a:t>
            </a:r>
          </a:p>
        </p:txBody>
      </p:sp>
    </p:spTree>
    <p:extLst>
      <p:ext uri="{BB962C8B-B14F-4D97-AF65-F5344CB8AC3E}">
        <p14:creationId xmlns:p14="http://schemas.microsoft.com/office/powerpoint/2010/main" val="132625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311</TotalTime>
  <Words>667</Words>
  <Application>Microsoft Office PowerPoint</Application>
  <PresentationFormat>Widescreen</PresentationFormat>
  <Paragraphs>166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Arial</vt:lpstr>
      <vt:lpstr>Century Gothic</vt:lpstr>
      <vt:lpstr>Vapor Trail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  <vt:lpstr>Keeping our Focus Luke 1:46-55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Keeping our Focus Luke 1:46-55</dc:title>
  <dc:creator>IT Team</dc:creator>
  <cp:lastModifiedBy>Colin Howells</cp:lastModifiedBy>
  <cp:revision>23</cp:revision>
  <dcterms:created xsi:type="dcterms:W3CDTF">2017-11-25T17:53:40Z</dcterms:created>
  <dcterms:modified xsi:type="dcterms:W3CDTF">2017-12-16T15:16:36Z</dcterms:modified>
</cp:coreProperties>
</file>